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encapsulation+and+tunneling+in+mobile+ip&amp;rlz=1C1CHBD_enIN867IN867&amp;oq=encapsulation+and+tunneling+in+mobile+ip&amp;aqs=chrome..69i57j0l4.17648j0j7&amp;sourceid=chrome&amp;ie=UTF-8" TargetMode="External"/><Relationship Id="rId2" Type="http://schemas.openxmlformats.org/officeDocument/2006/relationships/hyperlink" Target="https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cpipguide.com/free/t_MobileIPDataEncapsulationandTunneling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</a:t>
            </a:r>
            <a:r>
              <a:rPr lang="en-US" sz="2400" b="1" dirty="0">
                <a:latin typeface="Palatino Linotype" pitchFamily="18" charset="0"/>
              </a:rPr>
              <a:t> MOBILE COMPUTING 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>
                <a:latin typeface="Palatino Linotype" pitchFamily="18" charset="0"/>
              </a:rPr>
              <a:t>TUNNELLING  AND ENCAPSULATION 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Gunasundari.G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	 210617104018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Vinothini.A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	         	 210617104057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Monisha.E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	 210617104033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Catherine.R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	210617104031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Asika.k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	 210617104007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 Nis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Shammini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Nimsha.R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	 210617104039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Result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Encapsulation and de-capsulation are the operations typically performed when a packet is transferred from a higher protocol layer to a lower layer or from a lower to a higher layer respectively.</a:t>
            </a: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  <a:br>
              <a:rPr lang="en-US" sz="2400" b="1" dirty="0">
                <a:latin typeface="Palatino Linotype" pitchFamily="18" charset="0"/>
              </a:rPr>
            </a:b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Tunneling</a:t>
            </a:r>
            <a:r>
              <a:rPr lang="en-US" sz="20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is a method used to transfer a payload (a frame or a packet) of one protocol using an internetwork infrastructure of another protocol. ... </a:t>
            </a:r>
            <a:r>
              <a:rPr lang="en-US" sz="2000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Encapsulation</a:t>
            </a:r>
            <a:r>
              <a:rPr lang="en-US" sz="20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is the process of </a:t>
            </a:r>
            <a:r>
              <a:rPr lang="en-US" sz="2000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encapsulating</a:t>
            </a:r>
            <a:r>
              <a:rPr lang="en-US" sz="20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the payload with an additional header so that it can be sent (tunneled) through the intermediate network correctly.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B0F0"/>
                </a:solidFill>
                <a:hlinkClick r:id="rId2"/>
              </a:rPr>
              <a:t>https://www.google.com/</a:t>
            </a:r>
            <a:r>
              <a:rPr lang="en-US" sz="20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search?q=encapsulation+and+tunneling+in+mobile+ip&amp;rlz=1C1CHBD_enIN867IN867&amp;oq=encapsulation+and+tunneling+in+mobile+ip&amp;aqs=chrome..69i57j0l4.17648j0j7&amp;sourceid=</a:t>
            </a:r>
            <a:r>
              <a:rPr lang="en-US" sz="2000" dirty="0" err="1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chrome&amp;ie</a:t>
            </a:r>
            <a:r>
              <a:rPr lang="en-US" sz="20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=UTF-8</a:t>
            </a:r>
            <a:endParaRPr lang="en-US" sz="20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http://www.tcpipguide.com/free/t_MobileIPDataEncapsulationandTunneling.htm</a:t>
            </a:r>
            <a:endParaRPr lang="en-US" sz="20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00B0F0"/>
                </a:solidFill>
              </a:rPr>
              <a:t>tunnelling+and+encapsulation+in+mobile+ip&amp;rlz</a:t>
            </a:r>
            <a:r>
              <a:rPr lang="en-US" sz="2000" dirty="0">
                <a:solidFill>
                  <a:srgbClr val="00B0F0"/>
                </a:solidFill>
              </a:rPr>
              <a:t>=1C1CHBD_enIN867IN867&amp;sxsrf=ALeKk00Ab8A3CZm5i743st2TpGVaZFeJ3g:1583347084484&amp;source=</a:t>
            </a:r>
            <a:r>
              <a:rPr lang="en-US" sz="2000" dirty="0" err="1">
                <a:solidFill>
                  <a:srgbClr val="00B0F0"/>
                </a:solidFill>
              </a:rPr>
              <a:t>lnms&amp;tbm</a:t>
            </a:r>
            <a:r>
              <a:rPr lang="en-US" sz="2000" dirty="0">
                <a:solidFill>
                  <a:srgbClr val="00B0F0"/>
                </a:solidFill>
              </a:rPr>
              <a:t>=</a:t>
            </a:r>
            <a:r>
              <a:rPr lang="en-US" sz="2000" dirty="0" err="1">
                <a:solidFill>
                  <a:srgbClr val="00B0F0"/>
                </a:solidFill>
              </a:rPr>
              <a:t>isch&amp;sa</a:t>
            </a:r>
            <a:r>
              <a:rPr lang="en-US" sz="2000" dirty="0">
                <a:solidFill>
                  <a:srgbClr val="00B0F0"/>
                </a:solidFill>
              </a:rPr>
              <a:t>=</a:t>
            </a:r>
            <a:r>
              <a:rPr lang="en-US" sz="2000" dirty="0" err="1">
                <a:solidFill>
                  <a:srgbClr val="00B0F0"/>
                </a:solidFill>
              </a:rPr>
              <a:t>X&amp;ved</a:t>
            </a:r>
            <a:r>
              <a:rPr lang="en-US" sz="2000" dirty="0">
                <a:solidFill>
                  <a:srgbClr val="00B0F0"/>
                </a:solidFill>
              </a:rPr>
              <a:t>=2ahUKEwiAjpvEu4HoAhUy6nMBHesrCPMQ_AUoAnoECBAQBA&amp;biw=1242&amp;bih=597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dirty="0">
                <a:latin typeface="Palatino Linotype" pitchFamily="18" charset="0"/>
                <a:cs typeface="Times New Roman" pitchFamily="18" charset="0"/>
              </a:rPr>
              <a:t>To Design/ Analyze/ Evaluate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tunnel establishes a virtual pipe for data packets between a tunnel entry and a tunnel endpoint.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Packets entering a tunnel are forwarded inside the tunnel and leave the tunnel unchanged. 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sending a packet through a tunnel is achieved by using encapsulation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2" descr="Related image">
            <a:extLst>
              <a:ext uri="{FF2B5EF4-FFF2-40B4-BE49-F238E27FC236}">
                <a16:creationId xmlns:a16="http://schemas.microsoft.com/office/drawing/2014/main" id="{25876517-CAAB-4731-845C-F8C4CE33D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Block Diagram/ Work Flow/  Flow Chart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2" descr="Image result for mobile ip data encapsulation technique">
            <a:extLst>
              <a:ext uri="{FF2B5EF4-FFF2-40B4-BE49-F238E27FC236}">
                <a16:creationId xmlns:a16="http://schemas.microsoft.com/office/drawing/2014/main" id="{2BA811A0-C8ED-47BE-92D8-4D310519A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391400" cy="554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2" descr="Image result for tunnelling and encapsulation in mobile ip">
            <a:extLst>
              <a:ext uri="{FF2B5EF4-FFF2-40B4-BE49-F238E27FC236}">
                <a16:creationId xmlns:a16="http://schemas.microsoft.com/office/drawing/2014/main" id="{9EAA89BB-A41F-4776-8972-9E7269254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868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Black" panose="020B0A04020102020204" pitchFamily="34" charset="0"/>
              </a:rPr>
              <a:t>ENCAPSULATIONS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Encapsulation is the mechanism of taking a packet consisting of packet header and data and putting it into the data part of a new packet.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reverse operation, taking a packet out of the data part of another packet, is called de-capsulation.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Encapsulation and de-capsulation are the operations typically performed when a packet is transferred from a higher protocol layer to a lower layer or from a lower to a higher layer respectively.</a:t>
            </a: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 Black" panose="020B0A04020102020204" pitchFamily="34" charset="0"/>
              </a:rPr>
              <a:t>Types of Encapsulation</a:t>
            </a:r>
            <a:r>
              <a:rPr lang="en-US" sz="2400" dirty="0">
                <a:latin typeface="Arial Black" panose="020B0A04020102020204" pitchFamily="34" charset="0"/>
              </a:rPr>
              <a:t> 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1339" y="1143000"/>
            <a:ext cx="9002661" cy="5410200"/>
          </a:xfrm>
        </p:spPr>
        <p:txBody>
          <a:bodyPr>
            <a:normAutofit lnSpcReduction="10000"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r>
              <a:rPr lang="en-US" sz="2000" b="1" dirty="0">
                <a:latin typeface="Arial Black" panose="020B0A04020102020204" pitchFamily="34" charset="0"/>
              </a:rPr>
              <a:t>IP-in-IP encapsulation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Full IP header added to the original IP packet.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new header contains HA address as source and Care of Address as destination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b="1" dirty="0">
                <a:latin typeface="Arial Black" panose="020B0A04020102020204" pitchFamily="34" charset="0"/>
              </a:rPr>
              <a:t>Minimal encapsulation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Requires less overhead but requires changes to the original header.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Destination address is changed to Care of Address and Source IP address is maintained as is.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Arial Black" panose="020B0A04020102020204" pitchFamily="34" charset="0"/>
              </a:rPr>
              <a:t>Generic Routing Encapsulation (GRE</a:t>
            </a:r>
            <a:r>
              <a:rPr lang="en-US" sz="2000" b="1" dirty="0"/>
              <a:t>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Allows packets of a different protocol suite to be encapsulated by another protocol suite.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2" descr="Image result for tunnelling and encapsulation in mobile ip">
            <a:extLst>
              <a:ext uri="{FF2B5EF4-FFF2-40B4-BE49-F238E27FC236}">
                <a16:creationId xmlns:a16="http://schemas.microsoft.com/office/drawing/2014/main" id="{27E4B24C-7DFC-4008-AD8D-DDB8452DC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76200"/>
            <a:ext cx="9753600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1026" name="Picture 2" descr="C:\Users\Hashu\Desktop\Cloud Computing Book\tunnel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029200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358</Words>
  <Application>Microsoft Office PowerPoint</Application>
  <PresentationFormat>On-screen Show (4:3)</PresentationFormat>
  <Paragraphs>156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 MOBILE COMPUTING   Presentation  Title: TUNNELLING  AND ENCAPSULATION  </vt:lpstr>
      <vt:lpstr>Objective</vt:lpstr>
      <vt:lpstr>Technical Details</vt:lpstr>
      <vt:lpstr>Block Diagram/ Work Flow/  Flow Chart </vt:lpstr>
      <vt:lpstr>Technical Details</vt:lpstr>
      <vt:lpstr>ENCAPSULATIONS</vt:lpstr>
      <vt:lpstr>Types of Encapsulation </vt:lpstr>
      <vt:lpstr>Technical Details</vt:lpstr>
      <vt:lpstr>Technical Details</vt:lpstr>
      <vt:lpstr>Result &amp; Discussion</vt:lpstr>
      <vt:lpstr>Future Scope 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Hashu</cp:lastModifiedBy>
  <cp:revision>109</cp:revision>
  <dcterms:created xsi:type="dcterms:W3CDTF">2015-04-07T04:42:07Z</dcterms:created>
  <dcterms:modified xsi:type="dcterms:W3CDTF">2021-03-12T11:40:57Z</dcterms:modified>
</cp:coreProperties>
</file>